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brought some green cakes to school.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liked the cakes and wondered how he made them.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goes back a few weeks.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以及第四段中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lot of thinking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make something with the skins. First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made the skins into juice.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182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carefully made his delicious GREEN cakes.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可知，比尔决定用西瓜皮做些东西，先把西瓜皮榨成果汁，然后精心制作了美味的绿色蛋糕，比尔带了一些蛋糕到学校，每个人都喜欢比尔的蛋糕，想知道他是怎么做的。正确的顺序是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⑤②④①③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33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断文章后续发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Bill most probably write in his diary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made very good cakes and everyone enjoyed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worked with the cleaner and my parents praised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made some fruit juice but my classmates needed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tried to help others but I worried about the heavy waste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5" name="中考新考法-8.eps" descr="id:21475010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45321" y="909999"/>
            <a:ext cx="6984776" cy="66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2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now 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need to worry about the heavy waste from eating watermelons. And everyone always wants more of his special cakes.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可知，比尔不需要担心吃西瓜造成的严重浪费，并且每个人都很喜欢比尔的蛋糕。由此可知，比尔最有可能在日记中写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我做了非常好的蛋糕，每个人都很喜欢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432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19965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1996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文主要讲述了比尔通过创新的方式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制作美味的绿色蛋糕来保护环境。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10414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辽宁沈阳七中期中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139" y="893758"/>
            <a:ext cx="11751278" cy="153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41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Bill is always trying to find out ways to give the environment a helping hand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Bill brought some green cakes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lunch, he shared his cakes with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liked the cakes and wondered how he made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goes back a few weeks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Bill’s family like fruit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especially loves watermelons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eats a lot of them in summer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throw away the skins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seeing the cleaner working hard to pick up the heavy rubbish pail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must be a good way to use all the watermelon skins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401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lot of thinking, he decided to make something with the skins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he made the skins into juice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carefully made his delicious GREEN 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he tasted the cake, he knew his cakes were a great by-product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副产品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watermelon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was nature friendly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240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now on, he doesn’t need to worry about the heavy waste from eating watermelons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everyone always wants more of his special 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70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4750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Bill share with his classmates one day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he bought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he made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he planted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he picked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140968"/>
            <a:ext cx="11485848" cy="313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lunch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shared his cakes with us.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liked the cakes and wondered how he made them.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可知，有一天，比尔和同学们分享了他做的东西。故选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2574" y="905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4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17163"/>
          </a:xfrm>
        </p:spPr>
        <p:txBody>
          <a:bodyPr/>
          <a:lstStyle/>
          <a:p>
            <a:pPr hangingPunct="0"/>
            <a:r>
              <a:rPr lang="zh-CN" altLang="zh-CN" sz="3400"/>
              <a:t>（　　）</a:t>
            </a:r>
            <a:r>
              <a:rPr lang="en-US" altLang="zh-CN" sz="3400"/>
              <a:t>2.What do we know about Bill’s family</a:t>
            </a:r>
            <a:r>
              <a:rPr lang="zh-CN" altLang="zh-CN" sz="3400"/>
              <a:t>？</a:t>
            </a:r>
          </a:p>
          <a:p>
            <a:pPr hangingPunct="0"/>
            <a:r>
              <a:rPr lang="en-US" altLang="zh-CN" sz="3400" smtClean="0"/>
              <a:t>A. They </a:t>
            </a:r>
            <a:r>
              <a:rPr lang="en-US" altLang="zh-CN" sz="3400"/>
              <a:t>work very hard.	</a:t>
            </a:r>
            <a:endParaRPr lang="en-US" altLang="zh-CN" sz="3400" smtClean="0"/>
          </a:p>
          <a:p>
            <a:pPr hangingPunct="0"/>
            <a:r>
              <a:rPr lang="en-US" altLang="zh-CN" sz="3400" smtClean="0"/>
              <a:t>B</a:t>
            </a:r>
            <a:r>
              <a:rPr lang="en-US" altLang="zh-CN" sz="3400"/>
              <a:t>. They like fruit very much.</a:t>
            </a:r>
            <a:endParaRPr lang="zh-CN" altLang="zh-CN" sz="3400"/>
          </a:p>
          <a:p>
            <a:r>
              <a:rPr lang="en-US" altLang="zh-CN" sz="3400"/>
              <a:t>C. They help pick up the rubbish.	</a:t>
            </a:r>
            <a:endParaRPr lang="en-US" altLang="zh-CN" sz="3400" smtClean="0"/>
          </a:p>
          <a:p>
            <a:r>
              <a:rPr lang="en-US" altLang="zh-CN" sz="3400" smtClean="0"/>
              <a:t>D</a:t>
            </a:r>
            <a:r>
              <a:rPr lang="en-US" altLang="zh-CN" sz="3400"/>
              <a:t>. They enjoy making green cakes.</a:t>
            </a:r>
            <a:endParaRPr lang="en-US" altLang="zh-CN" sz="34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0776" y="895116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smtClean="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01925" y="4684145"/>
            <a:ext cx="11544777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Bill’s family like fruit very much.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可知，比尔的家人非常喜欢水果。故选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11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1862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3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3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事件排序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right order according to the passage</a:t>
            </a: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brought some green cakes to school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made the watermelon skins into juice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liked Bill’s cakes and wondered how he made them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carefully made his delicious GREEN cakes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decided to make something with the watermelon skins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⑤②④①③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⑤②①③④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①③⑤②④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②①⑤④③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3221" y="802804"/>
            <a:ext cx="49084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>
                <a:cs typeface="Times New Roman" panose="02020603050405020304" pitchFamily="18" charset="0"/>
              </a:rPr>
              <a:t>A</a:t>
            </a:r>
            <a:endParaRPr lang="zh-CN" altLang="en-US" sz="3300"/>
          </a:p>
        </p:txBody>
      </p:sp>
    </p:spTree>
    <p:extLst>
      <p:ext uri="{BB962C8B-B14F-4D97-AF65-F5344CB8AC3E}">
        <p14:creationId xmlns:p14="http://schemas.microsoft.com/office/powerpoint/2010/main" val="238419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592</Words>
  <Application>Microsoft Office PowerPoint</Application>
  <PresentationFormat>自定义</PresentationFormat>
  <Paragraphs>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486</cp:revision>
  <dcterms:created xsi:type="dcterms:W3CDTF">2020-11-06T05:24:00Z</dcterms:created>
  <dcterms:modified xsi:type="dcterms:W3CDTF">2025-09-13T05:44:58Z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